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2958" autoAdjust="0"/>
  </p:normalViewPr>
  <p:slideViewPr>
    <p:cSldViewPr>
      <p:cViewPr varScale="1">
        <p:scale>
          <a:sx n="69" d="100"/>
          <a:sy n="69" d="100"/>
        </p:scale>
        <p:origin x="-5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270E7-3C67-4477-A54A-EDDA6C51DDFE}" type="datetimeFigureOut">
              <a:rPr lang="en-US" smtClean="0"/>
              <a:pPr/>
              <a:t>03/Jun/2020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E8FDC9-04FF-470A-8827-FDD3761301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8FDC9-04FF-470A-8827-FDD37613017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03/Jun/2020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03/Jun/2020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03/Jun/2020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03/Jun/2020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03/Jun/2020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03/Jun/2020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03/Jun/2020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03/Jun/2020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03/Jun/2020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03/Jun/2020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03/Jun/2020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03/Jun/2020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6" descr="C:\Users\bsw.SYSTEMMAIN\Desktop\unnamed.gif"/>
          <p:cNvPicPr>
            <a:picLocks noChangeAspect="1" noChangeArrowheads="1"/>
          </p:cNvPicPr>
          <p:nvPr/>
        </p:nvPicPr>
        <p:blipFill>
          <a:blip r:embed="rId2"/>
          <a:srcRect l="1658" t="2222" r="3008" b="2222"/>
          <a:stretch>
            <a:fillRect/>
          </a:stretch>
        </p:blipFill>
        <p:spPr bwMode="auto">
          <a:xfrm>
            <a:off x="0" y="0"/>
            <a:ext cx="9170581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800601" y="4724400"/>
            <a:ext cx="39324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 smtClean="0">
                <a:solidFill>
                  <a:schemeClr val="tx2"/>
                </a:solidFill>
                <a:latin typeface="Algerian" pitchFamily="82" charset="0"/>
              </a:rPr>
              <a:t>DEPARTMENT OF SOCIAL WORK,</a:t>
            </a:r>
          </a:p>
          <a:p>
            <a:pPr algn="r"/>
            <a:r>
              <a:rPr lang="en-US" sz="2000" dirty="0" smtClean="0">
                <a:solidFill>
                  <a:schemeClr val="tx2"/>
                </a:solidFill>
                <a:latin typeface="Algerian" pitchFamily="82" charset="0"/>
              </a:rPr>
              <a:t>ST. MARY’S COLLEGE.</a:t>
            </a:r>
          </a:p>
        </p:txBody>
      </p:sp>
      <p:sp>
        <p:nvSpPr>
          <p:cNvPr id="6" name="Oval 5"/>
          <p:cNvSpPr/>
          <p:nvPr/>
        </p:nvSpPr>
        <p:spPr>
          <a:xfrm>
            <a:off x="1066800" y="1600200"/>
            <a:ext cx="2819400" cy="3352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  <a:latin typeface="Algerian" pitchFamily="82" charset="0"/>
              </a:rPr>
              <a:t>GENDER </a:t>
            </a:r>
          </a:p>
          <a:p>
            <a:pPr algn="ctr"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  <a:latin typeface="Algerian" pitchFamily="82" charset="0"/>
              </a:rPr>
              <a:t>AND DEVELOPMENT</a:t>
            </a:r>
          </a:p>
          <a:p>
            <a:pPr algn="ctr"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  <a:latin typeface="Algerian" pitchFamily="82" charset="0"/>
              </a:rPr>
              <a:t> (BSW5D03)</a:t>
            </a:r>
          </a:p>
          <a:p>
            <a:pPr algn="ctr"/>
            <a:endParaRPr lang="en-US" b="1" dirty="0"/>
          </a:p>
        </p:txBody>
      </p:sp>
      <p:sp>
        <p:nvSpPr>
          <p:cNvPr id="9" name="Up Arrow 8"/>
          <p:cNvSpPr/>
          <p:nvPr/>
        </p:nvSpPr>
        <p:spPr>
          <a:xfrm rot="2119612">
            <a:off x="2914287" y="738911"/>
            <a:ext cx="800828" cy="1110320"/>
          </a:xfrm>
          <a:prstGeom prst="up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lus 9"/>
          <p:cNvSpPr/>
          <p:nvPr/>
        </p:nvSpPr>
        <p:spPr>
          <a:xfrm>
            <a:off x="1828800" y="4724400"/>
            <a:ext cx="1219200" cy="1524000"/>
          </a:xfrm>
          <a:prstGeom prst="mathPlus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0" name="AutoShape 2" descr="IIC St.Mary's College,Thrissur - Home | Facebook"/>
          <p:cNvSpPr>
            <a:spLocks noChangeAspect="1" noChangeArrowheads="1"/>
          </p:cNvSpPr>
          <p:nvPr/>
        </p:nvSpPr>
        <p:spPr bwMode="auto">
          <a:xfrm>
            <a:off x="155576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1" name="Picture 3" descr="C:\Users\bsw.SYSTEMMAIN\Desktop\index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23629" y="228601"/>
            <a:ext cx="1086009" cy="1219199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053" name="AutoShape 5" descr="Notebook Ppt Background - PowerPoint Backgrounds for Free ..."/>
          <p:cNvSpPr>
            <a:spLocks noChangeAspect="1" noChangeArrowheads="1"/>
          </p:cNvSpPr>
          <p:nvPr/>
        </p:nvSpPr>
        <p:spPr bwMode="auto">
          <a:xfrm>
            <a:off x="155576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3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3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3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3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3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3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26" dur="300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300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3000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34" dur="300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300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9" grpId="0" animBg="1"/>
      <p:bldP spid="10" grpId="0" animBg="1"/>
      <p:bldP spid="2050" grpId="0"/>
      <p:bldP spid="20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C:\Users\bsw.SYSTEMMAIN\Desktop\unnamed.gif"/>
          <p:cNvPicPr>
            <a:picLocks noChangeAspect="1" noChangeArrowheads="1"/>
          </p:cNvPicPr>
          <p:nvPr/>
        </p:nvPicPr>
        <p:blipFill>
          <a:blip r:embed="rId2"/>
          <a:srcRect l="1658" t="2222" r="3008" b="2222"/>
          <a:stretch>
            <a:fillRect/>
          </a:stretch>
        </p:blipFill>
        <p:spPr bwMode="auto">
          <a:xfrm>
            <a:off x="-1" y="0"/>
            <a:ext cx="9170581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990600" y="990600"/>
            <a:ext cx="7315200" cy="5498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OBJECTIVES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Create in an awareness and con convictions on the reciprocal relationship among different genders.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Teach on the importance of innate treasures among genders.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Create an awareness about the magnitude of gender disparities and mutual respect among people.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Reduce the number of atrocities.</a:t>
            </a:r>
          </a:p>
        </p:txBody>
      </p:sp>
      <p:pic>
        <p:nvPicPr>
          <p:cNvPr id="4" name="Picture 3" descr="C:\Users\bsw.SYSTEMMAIN\Desktop\index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228600"/>
            <a:ext cx="1153886" cy="12954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:\Users\bsw.SYSTEMMAIN\Desktop\unnamed.gif"/>
          <p:cNvPicPr>
            <a:picLocks noChangeAspect="1" noChangeArrowheads="1"/>
          </p:cNvPicPr>
          <p:nvPr/>
        </p:nvPicPr>
        <p:blipFill>
          <a:blip r:embed="rId3"/>
          <a:srcRect l="1658" t="2222" r="3008" b="2222"/>
          <a:stretch>
            <a:fillRect/>
          </a:stretch>
        </p:blipFill>
        <p:spPr bwMode="auto">
          <a:xfrm>
            <a:off x="-1" y="0"/>
            <a:ext cx="9170581" cy="68580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066800" y="990600"/>
            <a:ext cx="7467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SYLLABUS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Module 1:-	Basics of Gender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Module 2:- 	Status and role of women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Module 3:-	Gender issues and Legislation for Women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Module 4:-	Women and Kerala Society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Module 5:-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Programmes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for the development of women.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 descr="C:\Users\bsw.SYSTEMMAIN\Desktop\index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87876" y="228600"/>
            <a:ext cx="1221761" cy="13716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bsw.SYSTEMMAIN\Downloads\IMG-20200602-WA0034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69</Words>
  <Application>Microsoft Office PowerPoint</Application>
  <PresentationFormat>On-screen Show (4:3)</PresentationFormat>
  <Paragraphs>18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BSW</dc:creator>
  <cp:lastModifiedBy>BSW</cp:lastModifiedBy>
  <cp:revision>7</cp:revision>
  <dcterms:created xsi:type="dcterms:W3CDTF">2006-08-16T00:00:00Z</dcterms:created>
  <dcterms:modified xsi:type="dcterms:W3CDTF">2020-06-03T07:18:53Z</dcterms:modified>
</cp:coreProperties>
</file>